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9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244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689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56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648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27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03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866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88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15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257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780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8605C-3294-4546-ABC3-E0802F65A18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36037-0C1A-4D58-959B-EC7347737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59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C:\Users\Бакытбек\Desktop\титул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9525"/>
            <a:ext cx="12191999" cy="6877050"/>
          </a:xfrm>
          <a:prstGeom prst="rect">
            <a:avLst/>
          </a:prstGeom>
          <a:noFill/>
        </p:spPr>
      </p:pic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-1393901" y="2342877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СТРОИТЕЛЬСТВО АВТОМОБИЛЬНЫХ ДОРОГ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29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Бакытбек\Desktop\f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3050" y="0"/>
            <a:ext cx="12211050" cy="687705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685800" y="775856"/>
            <a:ext cx="10515600" cy="54011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литература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автомобильных дорог: Учебник / Под. Ред. В.В. Ушакова и В.М. Ольховикова-М.: Кнорус, 2013. - 576 с.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реконструкция автомобильных дорог: Справ. энцикл. дорожника. Т.1 / А.П. Васильев, Б.С. Марышев, В.В. Силкин и др.; под ред. А.П. Васильева. – М.: Информавтодор, 2005. – 646с.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Некрасов В.Н. и др. Строительство автомобильных дорог, т.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/Под. ред. В.Н. Некрасова – М.: Транспорт, 1980 –416 с.</a:t>
            </a:r>
          </a:p>
          <a:p>
            <a:pPr marL="0" indent="0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литература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      инженера-дорожника. Строительство автомобильных дорог. / Под ред. Бочина В.А., Горелышева Н.В. и др. - М.: Транспорт, 1980.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Батраков О.Т., Сиденко В.М. Организация дорожно-строительных работ. — М.: 1990.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Каменецкий Б.Н., Кошкин Н.Г. Пособие по курсовому проектированию организации строительства дорог- М.: Транспорт, 1991.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Справочник. Материалы и изделия для строительства дорог/Под ред. Н.В. Горелышева — М.: Транспорт, 1986.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3.06.03-85. Автомобильные дороги.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3.01.01-85. Организация строительного производства.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ЕНиР. Сборник Е2. «Земляные работы. Вып. 1. Механизированные и ручные земляные работы». Госстрой. – М.: Стройиздат, - 1988, - 224 с.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62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Бакытбек\Desktop\f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3050" y="0"/>
            <a:ext cx="12211050" cy="687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1673" y="739199"/>
            <a:ext cx="10231582" cy="1325563"/>
          </a:xfrm>
        </p:spPr>
        <p:txBody>
          <a:bodyPr>
            <a:noAutofit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конструктивные элементы автомобильной дороги: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земляное полотно и дорожная одежда, искусственные сооружения (мосты, путепроводы, эстакады, трубы, тоннели и др.);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защитные сооружения (снегозащитные лесонасаждения, постоянные снегозащитные заборы,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шумозащитные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ветрозащитные устройства, устройства для защиты дорог от снежных лавин, обвалов, оползней и др.);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обустройства дорог (остановочные площадки и автопавильоны для пассажиров, площадки отдыха, специальные площадки для остановки и стоянки автомобилей и др.).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457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Бакытбек\Desktop\f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3050" y="0"/>
            <a:ext cx="12211050" cy="687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4692" y="706582"/>
            <a:ext cx="9954491" cy="98410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Поперечный профиль автомобильной дороги:</a:t>
            </a:r>
          </a:p>
        </p:txBody>
      </p:sp>
      <p:pic>
        <p:nvPicPr>
          <p:cNvPr id="1026" name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2893" y="1690689"/>
            <a:ext cx="7949695" cy="451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259782" y="1942146"/>
            <a:ext cx="34082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Рис. 1.1.1 – Поперечный профиль автомобильной дороги:</a:t>
            </a:r>
            <a:endParaRPr lang="ru-RU" sz="1600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a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– обочина; </a:t>
            </a: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– полоса движения; </a:t>
            </a: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B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– проезжая часть: </a:t>
            </a: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1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– дорожная одежда; </a:t>
            </a: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2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– кромка проезжей части; </a:t>
            </a: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3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– земляное полотно; </a:t>
            </a: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4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– бровка земляного полотна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808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Бакытбек\Desktop\f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3050" y="0"/>
            <a:ext cx="12211050" cy="687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85800" y="720436"/>
            <a:ext cx="10515600" cy="970252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земляного полотна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4303" y="1690688"/>
            <a:ext cx="8352282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06726" y="1810959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1 – Рабочий слой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(верхняя часть земляного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полотна)</a:t>
            </a:r>
            <a:endParaRPr lang="ru-RU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2 – Ядро насыпи</a:t>
            </a:r>
            <a:endParaRPr lang="ru-RU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3 – Откосные части</a:t>
            </a:r>
            <a:endParaRPr lang="ru-RU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NewRoman"/>
              </a:rPr>
              <a:t>4 – Основание насыпи (выемки)</a:t>
            </a:r>
            <a:endParaRPr lang="ru-RU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857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</TotalTime>
  <Words>283</Words>
  <Application>Microsoft Office PowerPoint</Application>
  <PresentationFormat>Экран (4:3)</PresentationFormat>
  <Paragraphs>36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Times New Roman</vt:lpstr>
      <vt:lpstr>TimesNewRoman</vt:lpstr>
      <vt:lpstr>Тема Office</vt:lpstr>
      <vt:lpstr>Презентация PowerPoint</vt:lpstr>
      <vt:lpstr>Презентация PowerPoint</vt:lpstr>
      <vt:lpstr>Основные конструктивные элементы автомобильной дороги:  </vt:lpstr>
      <vt:lpstr>Поперечный профиль автомобильной дороги:</vt:lpstr>
      <vt:lpstr>Элементы земляного полотна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10</cp:revision>
  <dcterms:created xsi:type="dcterms:W3CDTF">2017-08-22T15:37:45Z</dcterms:created>
  <dcterms:modified xsi:type="dcterms:W3CDTF">2020-08-31T16:07:51Z</dcterms:modified>
</cp:coreProperties>
</file>